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CDDB3F-0820-448D-9F48-D4C181DEE77A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4842E88-8D04-4414-AA5F-65850CD20FB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EDU EXPRESS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SEBUAH PROGRAM PENDIDIKAN DARI SMARTEDU DR.HENDRIK METHOD YANG MAMPU MENGUASAI MATERI 1 SEMESTER DALAM 1HARI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419600"/>
            <a:ext cx="6205599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334803"/>
            <a:ext cx="3114798" cy="352319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351128" y="4648200"/>
            <a:ext cx="4668672" cy="990600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DIPRIORITASKAN UNTUK</a:t>
            </a: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RCF LUAR KOTA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6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57400" y="1524000"/>
            <a:ext cx="6858000" cy="5334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7" y="224136"/>
            <a:ext cx="3886199" cy="2780402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98575" y="0"/>
            <a:ext cx="37930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Berlangganan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r"/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v-book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00" y="3276600"/>
            <a:ext cx="652575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Memberikan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kemudahan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mengajari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belajar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digunakan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oleh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setiap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orang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anak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seluruh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Indonesia</a:t>
            </a:r>
            <a:endParaRPr lang="en-US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9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6172"/>
            <a:ext cx="7763272" cy="30266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1943100" cy="1390201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1599" y="2977768"/>
            <a:ext cx="37930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Berlangganan</a:t>
            </a:r>
            <a:endParaRPr lang="en-US" sz="4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r"/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v-book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4498243"/>
            <a:ext cx="746229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SIAPAPUN BISA MERASAKAN </a:t>
            </a: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BELAJAR DENGAN SISTEM SMARTEDU</a:t>
            </a:r>
          </a:p>
          <a:p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Aharoni" pitchFamily="2" charset="-79"/>
              <a:cs typeface="Aharoni" pitchFamily="2" charset="-79"/>
            </a:endParaRPr>
          </a:p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AYO, AJAK SEMUA RELASI ANDA MENJADI</a:t>
            </a:r>
          </a:p>
          <a:p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MEMBER RCF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09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295400"/>
            <a:ext cx="6858000" cy="5334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61" y="67361"/>
            <a:ext cx="3084394" cy="220674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7802" y="112693"/>
            <a:ext cx="34612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CARA</a:t>
            </a:r>
          </a:p>
          <a:p>
            <a:pPr algn="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BERLANGGANAN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1371600"/>
            <a:ext cx="61722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AutoNum type="arabicPeriod"/>
            </a:pP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Harus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memiliki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ID RCF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kedua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masih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terdaftar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kecuali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peserta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diwilayah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belum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mengadakan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pelatihan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Setiap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seri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v-book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memiliki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syarat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jumlah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voucher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tertentu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sehingga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member yang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tidak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melakukan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re-entry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harus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menunggu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memiliki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voucher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sejumlah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ketentuan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pemesanan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v-book</a:t>
            </a:r>
          </a:p>
          <a:p>
            <a:pPr marL="457200" indent="-457200">
              <a:buAutoNum type="arabicPeriod"/>
            </a:pP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Pemesanan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v-book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bisa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dilakukan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sehari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setelah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melakukan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daftar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ulang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RCF /re-entry</a:t>
            </a:r>
          </a:p>
          <a:p>
            <a:pPr marL="457200" indent="-457200">
              <a:buAutoNum type="arabicPeriod"/>
            </a:pP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Setiap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voucher RCF,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anda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mendapatkan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diskon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v-book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sebesar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25.000,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kecuali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v-book 1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4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Harga</a:t>
            </a:r>
            <a:r>
              <a:rPr lang="en-US" dirty="0" smtClean="0"/>
              <a:t> v-book</a:t>
            </a:r>
            <a:br>
              <a:rPr lang="en-US" dirty="0" smtClean="0"/>
            </a:b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1524000"/>
            <a:ext cx="6858000" cy="5334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5677"/>
            <a:ext cx="2514600" cy="220674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43200" y="1605677"/>
            <a:ext cx="601980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Member RCF yang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belum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mengikuti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program parenting lv.1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bisa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menukarkan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voucher parenting lv.1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dengan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v-book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seri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1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gency FB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199" y="5396805"/>
            <a:ext cx="601980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Untuk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member yang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sudah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mengikuti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pelatihan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parenting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juga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bisa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mendapatkan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v-book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seri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1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dengan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membeli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seharga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gency FB" pitchFamily="34" charset="0"/>
                <a:sym typeface="Wingdings" pitchFamily="2" charset="2"/>
              </a:rPr>
              <a:t> 55.000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0" y="3289518"/>
            <a:ext cx="6019801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Voucher yang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sudah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digunakan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untuk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v-book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seri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1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tidak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bisa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dipakai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untuk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pelatihan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parenting,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tapi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member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tetap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bisa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ikut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pelatihan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dengan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langsung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membayar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pelatihan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seharga</a:t>
            </a:r>
            <a:r>
              <a:rPr lang="en-U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gency FB" pitchFamily="34" charset="0"/>
              </a:rPr>
              <a:t> 55.000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Harga</a:t>
            </a:r>
            <a:r>
              <a:rPr lang="en-US" dirty="0" smtClean="0"/>
              <a:t> v-book</a:t>
            </a:r>
            <a:br>
              <a:rPr lang="en-US" dirty="0" smtClean="0"/>
            </a:br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1524000"/>
            <a:ext cx="6858000" cy="5334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2514600" cy="220674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62821" y="1524000"/>
            <a:ext cx="507637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SERI V-BOOK ADALAH VIDEO BOOK BERSERI BERISI SKILL KEMAMPUAN SMARTEDU</a:t>
            </a:r>
          </a:p>
          <a:p>
            <a:pPr algn="r"/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  <a:p>
            <a:pPr algn="r"/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TAHAP 1, AKAN DILAUNCHING </a:t>
            </a:r>
          </a:p>
          <a:p>
            <a:pPr algn="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 Narrow" pitchFamily="34" charset="0"/>
              </a:rPr>
              <a:t>V-BOOK SERI 1-10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3322" y="3962400"/>
            <a:ext cx="7010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ENA" pitchFamily="2" charset="0"/>
                <a:sym typeface="Wingdings" pitchFamily="2" charset="2"/>
              </a:rPr>
              <a:t>HARGA V-BOOK SERI 2 DAN 3 ADALAH @ 100.000 </a:t>
            </a:r>
          </a:p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ENA" pitchFamily="2" charset="0"/>
                <a:sym typeface="Wingdings" pitchFamily="2" charset="2"/>
              </a:rPr>
              <a:t>GUNAKAN VOUCHER RCF RE-ENTRY UNTUK MEDAPATAKAN</a:t>
            </a:r>
          </a:p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ENA" pitchFamily="2" charset="0"/>
                <a:sym typeface="Wingdings" pitchFamily="2" charset="2"/>
              </a:rPr>
              <a:t>DISKON SEBESAR 25.000</a:t>
            </a:r>
          </a:p>
          <a:p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CENA" pitchFamily="2" charset="0"/>
              <a:sym typeface="Wingdings" pitchFamily="2" charset="2"/>
            </a:endParaRPr>
          </a:p>
          <a:p>
            <a:endParaRPr lang="en-US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 CENA" pitchFamily="2" charset="0"/>
              <a:sym typeface="Wingdings" pitchFamily="2" charset="2"/>
            </a:endParaRPr>
          </a:p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 CENA" pitchFamily="2" charset="0"/>
                <a:sym typeface="Wingdings" pitchFamily="2" charset="2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0877" y="5212140"/>
            <a:ext cx="67445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CENA" pitchFamily="2" charset="0"/>
                <a:sym typeface="Wingdings" pitchFamily="2" charset="2"/>
              </a:rPr>
              <a:t>SETIAP SERI V-BOOK SUDAH DIDAFTARKAN DI HAKI, DAN DIPASANG PENGAMAN BARCODE, SEHINGGA  JIKA TERJADI PELANGGARAN/ PENYALAHGUNAAN KAMI BERHAK MELAKUKAN TINDAKAN HUKUM</a:t>
            </a:r>
            <a:endParaRPr lang="en-US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CENA" pitchFamily="2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17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524000"/>
            <a:ext cx="6858000" cy="53340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227"/>
            <a:ext cx="2286000" cy="220674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8398" y="417493"/>
            <a:ext cx="41930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CARA</a:t>
            </a:r>
          </a:p>
          <a:p>
            <a:pPr algn="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PEMESANAN V-BOOK</a:t>
            </a:r>
          </a:p>
        </p:txBody>
      </p:sp>
      <p:sp>
        <p:nvSpPr>
          <p:cNvPr id="7" name="Rectangle 6"/>
          <p:cNvSpPr/>
          <p:nvPr/>
        </p:nvSpPr>
        <p:spPr>
          <a:xfrm>
            <a:off x="2111991" y="1688842"/>
            <a:ext cx="675941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KIRIM FORMAT PEMESANAN KE ADMIN EDU VIA WA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08562204277</a:t>
            </a:r>
          </a:p>
          <a:p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Pesan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V-book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Smartedu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Nama</a:t>
            </a: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			:  xxx </a:t>
            </a:r>
            <a:r>
              <a:rPr lang="en-US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isi</a:t>
            </a: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sesuai</a:t>
            </a:r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KTP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No.ID RCF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kedua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:  xxx</a:t>
            </a:r>
          </a:p>
          <a:p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No. KTP			:  xxx</a:t>
            </a:r>
          </a:p>
          <a:p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Alamat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sesuai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KTP)	:  xxx</a:t>
            </a:r>
            <a:endParaRPr lang="en-US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E-mail			:  xxx </a:t>
            </a:r>
          </a:p>
          <a:p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No.HP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aktif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:  xxx (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nomer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wajib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no.aktif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milik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pemesan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dicek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SELANJUTNYA ANDA AKAN MENERIMA BALASAN SEJUMLAH ATURAN DAN KETENTUAN  YG HARUS DIIKUTI DAN ANDA SETUJUI, JIKA ANDA SETUJU MAKA 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V-BOOK AKAN DIKIRIM MELALUI EMAIL  ANDA 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30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4595" y="228600"/>
            <a:ext cx="5508009" cy="584775"/>
            <a:chOff x="1143000" y="3733800"/>
            <a:chExt cx="5508009" cy="584775"/>
          </a:xfrm>
        </p:grpSpPr>
        <p:sp>
          <p:nvSpPr>
            <p:cNvPr id="5" name="Rectangle 4"/>
            <p:cNvSpPr/>
            <p:nvPr/>
          </p:nvSpPr>
          <p:spPr>
            <a:xfrm>
              <a:off x="1143000" y="3733800"/>
              <a:ext cx="2743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07809" y="3733800"/>
              <a:ext cx="2743200" cy="533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7571" y="3733800"/>
              <a:ext cx="28210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/>
                <a:t>SMART EDU </a:t>
              </a:r>
              <a:endParaRPr lang="en-US" sz="32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1000" y="3733800"/>
              <a:ext cx="20842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EXPRESS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168654" y="2307034"/>
            <a:ext cx="7903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SOLUSI PENDIDIKAN MASA KINI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08582"/>
            <a:ext cx="2609883" cy="39018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180195" y="3886200"/>
            <a:ext cx="4929685" cy="2971800"/>
          </a:xfrm>
          <a:prstGeom prst="rect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ectangle 11"/>
          <p:cNvSpPr/>
          <p:nvPr/>
        </p:nvSpPr>
        <p:spPr>
          <a:xfrm>
            <a:off x="4257499" y="3995678"/>
            <a:ext cx="48319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ANAK HAPPY MENGHADAPI PELAJARAN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TANPA BEBAN DAN STRES</a:t>
            </a:r>
          </a:p>
          <a:p>
            <a:endParaRPr lang="en-US" sz="2000" dirty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ANAK SIAP MENGIKUTI PELAJARAN  KARENA TELAH MENGUASAI MATERI PELAJARAN LEBIH DULU</a:t>
            </a:r>
          </a:p>
          <a:p>
            <a:endParaRPr lang="en-US" sz="20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HEMAT WAKTU DAN BIAYA, BISA BELAJAR DENGAN MUDAH DIRUMAH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86218" y="2924132"/>
            <a:ext cx="6934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CENA" pitchFamily="2" charset="0"/>
              </a:rPr>
              <a:t>www.smartedusuper.weeby.com</a:t>
            </a:r>
          </a:p>
          <a:p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CENA" pitchFamily="2" charset="0"/>
              </a:rPr>
              <a:t>You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CENA" pitchFamily="2" charset="0"/>
              </a:rPr>
              <a:t>tube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CENA" pitchFamily="2" charset="0"/>
              </a:rPr>
              <a:t> : 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CENA" pitchFamily="2" charset="0"/>
              </a:rPr>
              <a:t>smartedu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CENA" pitchFamily="2" charset="0"/>
              </a:rPr>
              <a:t> channel dr. </a:t>
            </a:r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CENA" pitchFamily="2" charset="0"/>
              </a:rPr>
              <a:t>hendrik</a:t>
            </a:r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 CENA" pitchFamily="2" charset="0"/>
              </a:rPr>
              <a:t> method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990600"/>
            <a:ext cx="4724400" cy="1260269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435366" y="1009471"/>
            <a:ext cx="1051729" cy="1200329"/>
            <a:chOff x="1435366" y="1009471"/>
            <a:chExt cx="1051729" cy="1200329"/>
          </a:xfrm>
        </p:grpSpPr>
        <p:sp>
          <p:nvSpPr>
            <p:cNvPr id="2" name="Donut 1"/>
            <p:cNvSpPr/>
            <p:nvPr/>
          </p:nvSpPr>
          <p:spPr>
            <a:xfrm>
              <a:off x="1435366" y="1066800"/>
              <a:ext cx="1051729" cy="1066800"/>
            </a:xfrm>
            <a:prstGeom prst="donut">
              <a:avLst>
                <a:gd name="adj" fmla="val 7232"/>
              </a:avLst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37075" y="1009471"/>
              <a:ext cx="84831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cap="none" spc="0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 flip="none" rotWithShape="1">
                    <a:gsLst>
                      <a:gs pos="0">
                        <a:srgbClr val="00B0F0">
                          <a:shade val="30000"/>
                          <a:satMod val="115000"/>
                        </a:srgbClr>
                      </a:gs>
                      <a:gs pos="50000">
                        <a:srgbClr val="00B0F0">
                          <a:shade val="67500"/>
                          <a:satMod val="115000"/>
                        </a:srgbClr>
                      </a:gs>
                      <a:gs pos="100000">
                        <a:srgbClr val="00B0F0">
                          <a:shade val="100000"/>
                          <a:satMod val="115000"/>
                        </a:srgbClr>
                      </a:gs>
                    </a:gsLst>
                    <a:lin ang="5400000" scaled="1"/>
                    <a:tileRect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</a:rPr>
                <a:t>V</a:t>
              </a:r>
              <a:endParaRPr lang="en-US" sz="72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87095" y="1191399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653" y="1066800"/>
            <a:ext cx="1088701" cy="11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3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371600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1393041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Masih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banyak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belum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siap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menghadapi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pelajaran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pada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tahun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ajaran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baru</a:t>
            </a:r>
            <a:endParaRPr lang="en-US" sz="28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2529652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25510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Masih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banyak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belum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bisa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mengikuti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pelajaran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baik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disekolah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walaupun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sudah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dijelaskan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guru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6800" y="3672652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3694093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Banyak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sudah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ikut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pendidikan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tambahan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bayar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mahal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persemester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tapi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masih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tidak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ada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perubahan</a:t>
            </a:r>
            <a:endParaRPr lang="en-US" sz="28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4876800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4898241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Masih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banyak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siswa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stres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kesulitan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setiap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ada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UTS/ UAS/ UKK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karena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kemampuan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belum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siap</a:t>
            </a:r>
            <a:endParaRPr lang="en-US" sz="28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609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498080" cy="1143000"/>
          </a:xfrm>
        </p:spPr>
        <p:txBody>
          <a:bodyPr/>
          <a:lstStyle/>
          <a:p>
            <a:r>
              <a:rPr lang="en-US" dirty="0" smtClean="0"/>
              <a:t>KENAPA SMARTEDU EX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6800" y="1371600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1393041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Anak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siap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menghadapi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tahun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ajaran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baru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karena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sudah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menguasai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materi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terlebih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dahulu</a:t>
            </a:r>
            <a:endParaRPr lang="en-US" sz="28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478107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19200" y="2499548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Anak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diberikan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kemampuan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teknik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termudah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menguasai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pelajaran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1 semester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kedepan</a:t>
            </a:r>
            <a:endParaRPr lang="en-US" sz="28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596452"/>
            <a:ext cx="7010400" cy="9755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19200" y="361789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Anak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diberikan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kemampuan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teknik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berhitung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cepat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dalam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mengerjakan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soal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soal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untuk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1 semester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97" y="4876800"/>
            <a:ext cx="2853643" cy="1893476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133600" y="4876800"/>
            <a:ext cx="2895600" cy="1219200"/>
          </a:xfrm>
          <a:prstGeom prst="wedgeEllipseCallout">
            <a:avLst>
              <a:gd name="adj1" fmla="val 70133"/>
              <a:gd name="adj2" fmla="val 457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65073" y="5194012"/>
            <a:ext cx="24326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I’m READY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8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660" y="1524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MENGHEMAT BIAYA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76400" y="990600"/>
            <a:ext cx="6324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1636918" cy="1667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1006453"/>
            <a:ext cx="510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BIAYA HANYA 375.000 ( SD/ SMP )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DAN 385.000 (SMA/SMK)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14599" y="2209800"/>
            <a:ext cx="6511185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r">
              <a:buNone/>
            </a:pP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Saat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ini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orang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tua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harus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mengeluarkan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uang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min. 3.000.000 per semester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atau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u="sng" dirty="0" smtClean="0">
                <a:latin typeface="AR CENA" pitchFamily="2" charset="0"/>
                <a:cs typeface="Raavi" pitchFamily="34" charset="0"/>
              </a:rPr>
              <a:t>+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6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juta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/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tahun</a:t>
            </a:r>
            <a:r>
              <a:rPr lang="en-US" sz="2400" dirty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untuk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bayar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bimbel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1 semester</a:t>
            </a:r>
            <a:endParaRPr lang="en-US" sz="2400" dirty="0">
              <a:latin typeface="AR CENA" pitchFamily="2" charset="0"/>
              <a:cs typeface="Raav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5510" y="4318575"/>
            <a:ext cx="7531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 CENA" pitchFamily="2" charset="0"/>
                <a:cs typeface="Raavi" pitchFamily="34" charset="0"/>
              </a:rPr>
              <a:t>Orang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tua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cukup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mengeluarkan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biaya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375.000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untuk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dapat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membekali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anak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mampu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menghadapi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pelajaran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sepanjang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 1 semester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dengan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kemampuan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anak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diatas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rata rata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bimbel</a:t>
            </a:r>
            <a:endParaRPr lang="en-US" sz="2400" dirty="0">
              <a:latin typeface="AR CENA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43000" y="3733800"/>
            <a:ext cx="5508009" cy="584775"/>
            <a:chOff x="1143000" y="3733800"/>
            <a:chExt cx="5508009" cy="584775"/>
          </a:xfrm>
        </p:grpSpPr>
        <p:sp>
          <p:nvSpPr>
            <p:cNvPr id="10" name="Rectangle 9"/>
            <p:cNvSpPr/>
            <p:nvPr/>
          </p:nvSpPr>
          <p:spPr>
            <a:xfrm>
              <a:off x="1143000" y="3733800"/>
              <a:ext cx="2743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07809" y="3733800"/>
              <a:ext cx="2743200" cy="533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17571" y="3733800"/>
              <a:ext cx="28210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/>
                <a:t>SMART EDU </a:t>
              </a:r>
              <a:endParaRPr lang="en-US" sz="32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91000" y="3733800"/>
              <a:ext cx="20842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EXPRESS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29000" y="6167636"/>
            <a:ext cx="5301018" cy="537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6167637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HEMAT LEBIH DARI 5 JUTA / TAHUN</a:t>
            </a:r>
          </a:p>
        </p:txBody>
      </p:sp>
    </p:spTree>
    <p:extLst>
      <p:ext uri="{BB962C8B-B14F-4D97-AF65-F5344CB8AC3E}">
        <p14:creationId xmlns:p14="http://schemas.microsoft.com/office/powerpoint/2010/main" val="26389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22660" y="1524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MENGEFEKTIFKAN WAKTU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0324" y="914400"/>
            <a:ext cx="7359556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0"/>
            <a:ext cx="1371600" cy="13971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0" y="1006453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MATERI 1 SEMESTER DIKUASAI DALAM WAKTU 4 JAM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14400" y="3048000"/>
            <a:ext cx="8001000" cy="248730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Apakah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mereka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kelelahan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jika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setelah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mengikuti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pendidikan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disekolah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dari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pagi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hingga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sore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masih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harus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ditambah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les /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bimbel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seminggu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3x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bahkan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lebih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?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Bagaimana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beban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psikologi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/ stress yang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ditanggung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jika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setiap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pulang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sekolah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masih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harus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ditambah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lagi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bimble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/ les,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terutama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anak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anak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yang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lemah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dalam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</a:t>
            </a:r>
            <a:r>
              <a:rPr lang="en-US" sz="2400" dirty="0" err="1" smtClean="0">
                <a:latin typeface="AR CENA" pitchFamily="2" charset="0"/>
                <a:cs typeface="Raavi" pitchFamily="34" charset="0"/>
              </a:rPr>
              <a:t>pelajaran</a:t>
            </a:r>
            <a:r>
              <a:rPr lang="en-US" sz="2400" dirty="0" smtClean="0">
                <a:latin typeface="AR CENA" pitchFamily="2" charset="0"/>
                <a:cs typeface="Raavi" pitchFamily="34" charset="0"/>
              </a:rPr>
              <a:t> ?</a:t>
            </a:r>
          </a:p>
          <a:p>
            <a:pPr marL="82296" indent="0">
              <a:buNone/>
            </a:pPr>
            <a:endParaRPr lang="en-US" sz="2400" dirty="0" smtClean="0">
              <a:latin typeface="AR CENA" pitchFamily="2" charset="0"/>
              <a:cs typeface="Raav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AR CENA" pitchFamily="2" charset="0"/>
              <a:cs typeface="Raav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419" y="1676400"/>
            <a:ext cx="2059459" cy="13716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206933" y="2133600"/>
            <a:ext cx="5422467" cy="1143000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 err="1" smtClean="0"/>
              <a:t>Pernahkah</a:t>
            </a:r>
            <a:r>
              <a:rPr lang="en-US" dirty="0" smtClean="0"/>
              <a:t> </a:t>
            </a:r>
            <a:r>
              <a:rPr lang="en-US" dirty="0" err="1" smtClean="0"/>
              <a:t>terbayangkan</a:t>
            </a:r>
            <a:r>
              <a:rPr lang="en-US" dirty="0" smtClean="0"/>
              <a:t>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33153" y="5681925"/>
            <a:ext cx="6891647" cy="910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84658"/>
            <a:ext cx="1371600" cy="139714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066800" y="5638800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Bagaimana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jika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mereka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harus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menghadapi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kondisi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ini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selama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bertahun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tahun</a:t>
            </a:r>
            <a:r>
              <a:rPr lang="en-US" sz="28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2230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4595" y="228600"/>
            <a:ext cx="5508009" cy="584775"/>
            <a:chOff x="1143000" y="3733800"/>
            <a:chExt cx="5508009" cy="584775"/>
          </a:xfrm>
        </p:grpSpPr>
        <p:sp>
          <p:nvSpPr>
            <p:cNvPr id="5" name="Rectangle 4"/>
            <p:cNvSpPr/>
            <p:nvPr/>
          </p:nvSpPr>
          <p:spPr>
            <a:xfrm>
              <a:off x="1143000" y="3733800"/>
              <a:ext cx="2743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07809" y="3733800"/>
              <a:ext cx="2743200" cy="533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7571" y="3733800"/>
              <a:ext cx="28210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/>
                <a:t>SMART EDU </a:t>
              </a:r>
              <a:endParaRPr lang="en-US" sz="32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1000" y="3733800"/>
              <a:ext cx="20842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EXPRESS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50324" y="1066800"/>
            <a:ext cx="7359556" cy="563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1371600" cy="13971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67000" y="1158853"/>
            <a:ext cx="6248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KEMAMPUAN BELAJAR SETELAH PELATIHAN BISA DIUJI DIDEPAN ORANG TUA / MINTA TESTIMONI ANAKNYA LANGSUNG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ANAK TIDAK PERLU LAGI DI TAMBAH LES/ BIMBEL UNTUK 1 SEMSTER KEDEPAN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BISA DIIKUTI SELURUH SISWA DIBERBAGAI WILAYAH DI INDONESIA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MENGHEMAT WAKTU DAN BIAYA,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BONUS ANAK LEBIH HAPPY SECARA PSIKOLOGIS, DAN PUNYA LEBIH BANYAK WAKTU UNTUK PENGEMBANGAN HOBI DAN BAKAT MEREKA</a:t>
            </a:r>
          </a:p>
        </p:txBody>
      </p:sp>
    </p:spTree>
    <p:extLst>
      <p:ext uri="{BB962C8B-B14F-4D97-AF65-F5344CB8AC3E}">
        <p14:creationId xmlns:p14="http://schemas.microsoft.com/office/powerpoint/2010/main" val="15089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4595" y="228600"/>
            <a:ext cx="5508009" cy="584775"/>
            <a:chOff x="1143000" y="3733800"/>
            <a:chExt cx="5508009" cy="584775"/>
          </a:xfrm>
        </p:grpSpPr>
        <p:sp>
          <p:nvSpPr>
            <p:cNvPr id="5" name="Rectangle 4"/>
            <p:cNvSpPr/>
            <p:nvPr/>
          </p:nvSpPr>
          <p:spPr>
            <a:xfrm>
              <a:off x="1143000" y="3733800"/>
              <a:ext cx="2743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07809" y="3733800"/>
              <a:ext cx="2743200" cy="533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7571" y="3733800"/>
              <a:ext cx="28210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/>
                <a:t>SMART EDU </a:t>
              </a:r>
              <a:endParaRPr lang="en-US" sz="32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1000" y="3733800"/>
              <a:ext cx="20842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EXPRESS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50324" y="1498458"/>
            <a:ext cx="7359556" cy="436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46058"/>
            <a:ext cx="1371600" cy="13971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67000" y="1590511"/>
            <a:ext cx="6248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FASILITAS :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1. KONSULTASI KHUSUS ANAK BERKEMAMPUAN DIBAWAH STANDAR/ MEMILIKI KELEMAHAN FISIOLOGI OTAK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2. BISA IKUT 1 X PENGULANGAN PADA PELATIHAN SMARTEDU EXPRESS BERIKUTNYA*</a:t>
            </a: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r>
              <a:rPr lang="en-US" sz="2400" dirty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*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syarat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ketentuan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berlaku</a:t>
            </a:r>
            <a:endParaRPr lang="en-US" sz="24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    </a:t>
            </a:r>
          </a:p>
          <a:p>
            <a:endParaRPr lang="en-US" sz="24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32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84595" y="228600"/>
            <a:ext cx="5508009" cy="584775"/>
            <a:chOff x="1143000" y="3733800"/>
            <a:chExt cx="5508009" cy="584775"/>
          </a:xfrm>
        </p:grpSpPr>
        <p:sp>
          <p:nvSpPr>
            <p:cNvPr id="5" name="Rectangle 4"/>
            <p:cNvSpPr/>
            <p:nvPr/>
          </p:nvSpPr>
          <p:spPr>
            <a:xfrm>
              <a:off x="1143000" y="3733800"/>
              <a:ext cx="2743200" cy="533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07809" y="3733800"/>
              <a:ext cx="2743200" cy="533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7571" y="3733800"/>
              <a:ext cx="28210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/>
                <a:t>SMART EDU </a:t>
              </a:r>
              <a:endParaRPr lang="en-US" sz="32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1000" y="3733800"/>
              <a:ext cx="208422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EXPRESS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50324" y="1498458"/>
            <a:ext cx="7359556" cy="4368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46058"/>
            <a:ext cx="1371600" cy="13971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07608" y="1590511"/>
            <a:ext cx="68022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Syarat</a:t>
            </a:r>
            <a:r>
              <a:rPr lang="en-US" sz="2400" u="sng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mengikuti</a:t>
            </a:r>
            <a:r>
              <a:rPr lang="en-US" sz="2400" u="sng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program </a:t>
            </a:r>
            <a:r>
              <a:rPr lang="en-US" sz="2400" u="sng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ini</a:t>
            </a:r>
            <a:endParaRPr lang="en-US" sz="2400" u="sng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endParaRPr lang="en-US" sz="2400" dirty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Siswa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sudah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mengikuti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program parenting level.1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kelas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anak</a:t>
            </a:r>
            <a:endParaRPr lang="en-US" sz="24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Orang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tua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masih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memiliki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ID RCF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terdaftar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dipusat</a:t>
            </a:r>
            <a:endParaRPr lang="en-US" sz="24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Smartedu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ex.1 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 minimal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punya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1 voucher ID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terdaftar</a:t>
            </a:r>
            <a:endParaRPr lang="en-US" sz="24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Smartedu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ex.2  minimal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punya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2 voucher ID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terdaftar</a:t>
            </a:r>
            <a:endParaRPr lang="en-US" sz="24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Smartedu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ex.3  minimal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punya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4 voucher ID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terdaftar</a:t>
            </a:r>
            <a:endParaRPr lang="en-US" sz="24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AR CENA" pitchFamily="2" charset="0"/>
              <a:cs typeface="Aharoni" pitchFamily="2" charset="-79"/>
              <a:sym typeface="Wingdings" pitchFamily="2" charset="2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Smartedu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ex.4,5,6,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dst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 minimal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punya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vouvher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RCF ID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terdaftar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dipusat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lebih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4 </a:t>
            </a:r>
            <a:r>
              <a:rPr lang="en-US" sz="2400" dirty="0" err="1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kelipatan</a:t>
            </a:r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  <a:sym typeface="Wingdings" pitchFamily="2" charset="2"/>
              </a:rPr>
              <a:t> 2 </a:t>
            </a:r>
            <a:endParaRPr lang="en-US" sz="24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 CENA" pitchFamily="2" charset="0"/>
                <a:cs typeface="Aharoni" pitchFamily="2" charset="-79"/>
              </a:rPr>
              <a:t>      </a:t>
            </a:r>
          </a:p>
          <a:p>
            <a:endParaRPr lang="en-US" sz="2400" dirty="0" smtClean="0">
              <a:solidFill>
                <a:schemeClr val="bg1"/>
              </a:solidFill>
              <a:latin typeface="AR CENA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787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33066"/>
            <a:ext cx="749808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Showcard Gothic" pitchFamily="82" charset="0"/>
              </a:rPr>
              <a:t>Video-book</a:t>
            </a:r>
            <a:endParaRPr lang="en-US" sz="4400" dirty="0">
              <a:latin typeface="Showcard Gothic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01851" y="1302127"/>
            <a:ext cx="2789749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Video book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berisi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video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pelatihan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kemampuan</a:t>
            </a:r>
            <a:r>
              <a:rPr lang="en-US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smartedu</a:t>
            </a:r>
            <a:endParaRPr lang="en-US" sz="32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r"/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SD, SMP, SMA</a:t>
            </a:r>
            <a:endParaRPr lang="en-US" sz="32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r"/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334000"/>
            <a:ext cx="827502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Media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belajar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terbaik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untuk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anak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dan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mudah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digunakan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AR BERKLEY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Memberikan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kemampuan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diatas</a:t>
            </a:r>
            <a:r>
              <a:rPr lang="en-U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 rata </a:t>
            </a:r>
            <a:r>
              <a:rPr lang="en-U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rata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AR BERKLEY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Biaya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sangat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AR BERKLEY" pitchFamily="2" charset="0"/>
              </a:rPr>
              <a:t>terjangkau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latin typeface="AR BERKLEY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513568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1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209</TotalTime>
  <Words>756</Words>
  <Application>Microsoft Office PowerPoint</Application>
  <PresentationFormat>On-screen Show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Solstice</vt:lpstr>
      <vt:lpstr>SMART EDU EXPRESS</vt:lpstr>
      <vt:lpstr>Kondisi pendidikan </vt:lpstr>
      <vt:lpstr>KENAPA SMARTEDU EX</vt:lpstr>
      <vt:lpstr>MENGHEMAT BIAYA  </vt:lpstr>
      <vt:lpstr>MENGEFEKTIFKAN WAKTU </vt:lpstr>
      <vt:lpstr>PowerPoint Presentation</vt:lpstr>
      <vt:lpstr>PowerPoint Presentation</vt:lpstr>
      <vt:lpstr>PowerPoint Presentation</vt:lpstr>
      <vt:lpstr>Video-book</vt:lpstr>
      <vt:lpstr>PowerPoint Presentation</vt:lpstr>
      <vt:lpstr>PowerPoint Presentation</vt:lpstr>
      <vt:lpstr>PowerPoint Presentation</vt:lpstr>
      <vt:lpstr>Harga v-book syarat dan ketentuan</vt:lpstr>
      <vt:lpstr>Harga v-book syarat dan ketentuan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EDU EXPRESS</dc:title>
  <dc:creator>ismail - [2010]</dc:creator>
  <cp:lastModifiedBy>ismail - [2010]</cp:lastModifiedBy>
  <cp:revision>27</cp:revision>
  <dcterms:created xsi:type="dcterms:W3CDTF">2017-04-10T23:38:18Z</dcterms:created>
  <dcterms:modified xsi:type="dcterms:W3CDTF">2017-04-27T08:31:46Z</dcterms:modified>
</cp:coreProperties>
</file>